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58" r:id="rId5"/>
    <p:sldId id="259" r:id="rId6"/>
    <p:sldId id="262" r:id="rId7"/>
    <p:sldId id="263" r:id="rId8"/>
    <p:sldId id="261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39" autoAdjust="0"/>
    <p:restoredTop sz="94660"/>
  </p:normalViewPr>
  <p:slideViewPr>
    <p:cSldViewPr snapToGrid="0">
      <p:cViewPr>
        <p:scale>
          <a:sx n="90" d="100"/>
          <a:sy n="90" d="100"/>
        </p:scale>
        <p:origin x="208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8865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2875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457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4568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2049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1497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87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3341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9942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9817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1877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B4F98-42AD-4331-AA4D-2D607B8CD999}" type="datetimeFigureOut">
              <a:rPr lang="zh-TW" altLang="en-US" smtClean="0"/>
              <a:t>2019/1/17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F7FA5-7660-4C8D-9DCB-C6057F1A9BE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3213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jpeg"/><Relationship Id="rId5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 trans="64000" pressure="1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10698"/>
            <a:ext cx="12305016" cy="879808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16042" y="4154905"/>
            <a:ext cx="13242376" cy="2021306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9807" y="3134982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altLang="zh-TW" sz="8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Reciperian</a:t>
            </a:r>
            <a:endParaRPr lang="zh-TW" altLang="en-US" sz="80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8614610" y="4470574"/>
            <a:ext cx="5422953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is-I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106306001 Vincent Chen</a:t>
            </a:r>
          </a:p>
          <a:p>
            <a:pPr>
              <a:lnSpc>
                <a:spcPct val="150000"/>
              </a:lnSpc>
            </a:pPr>
            <a:r>
              <a:rPr kumimoji="1" lang="is-I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105302055 </a:t>
            </a:r>
            <a:r>
              <a:rPr kumimoji="1" lang="en-US" altLang="zh-TW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Ele</a:t>
            </a:r>
            <a:r>
              <a:rPr kumimoji="1" lang="en-US" altLang="zh-TW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Hsieh</a:t>
            </a:r>
          </a:p>
          <a:p>
            <a:pPr>
              <a:lnSpc>
                <a:spcPct val="150000"/>
              </a:lnSpc>
            </a:pPr>
            <a:r>
              <a:rPr kumimoji="1" lang="en-US" altLang="zh-TW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103303005 Jeremy Chuang</a:t>
            </a:r>
            <a:endParaRPr kumimoji="1" lang="zh-TW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729555" y="5307459"/>
            <a:ext cx="5422953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is-IS" altLang="zh-TW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NCCU Data Structure Final Project Group 5</a:t>
            </a:r>
          </a:p>
        </p:txBody>
      </p:sp>
    </p:spTree>
    <p:extLst>
      <p:ext uri="{BB962C8B-B14F-4D97-AF65-F5344CB8AC3E}">
        <p14:creationId xmlns:p14="http://schemas.microsoft.com/office/powerpoint/2010/main" val="224485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Search Examples</a:t>
            </a:r>
            <a:endParaRPr kumimoji="1"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7"/>
          <a:stretch/>
        </p:blipFill>
        <p:spPr>
          <a:xfrm>
            <a:off x="838201" y="1557339"/>
            <a:ext cx="10363200" cy="46419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18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4842" y="338640"/>
            <a:ext cx="6690312" cy="132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Potential Improvements</a:t>
            </a:r>
            <a:endParaRPr kumimoji="1" lang="zh-TW" altLang="en-US" dirty="0"/>
          </a:p>
        </p:txBody>
      </p:sp>
      <p:sp>
        <p:nvSpPr>
          <p:cNvPr id="9" name="內容版面配置區 8"/>
          <p:cNvSpPr>
            <a:spLocks noGrp="1"/>
          </p:cNvSpPr>
          <p:nvPr>
            <p:ph idx="1"/>
          </p:nvPr>
        </p:nvSpPr>
        <p:spPr>
          <a:xfrm>
            <a:off x="838200" y="2514600"/>
            <a:ext cx="6091238" cy="3384446"/>
          </a:xfrm>
        </p:spPr>
        <p:txBody>
          <a:bodyPr/>
          <a:lstStyle/>
          <a:p>
            <a:r>
              <a:rPr kumimoji="1" lang="en-US" altLang="zh-TW" dirty="0" smtClean="0"/>
              <a:t>Enlarge the keyword list</a:t>
            </a:r>
          </a:p>
          <a:p>
            <a:r>
              <a:rPr kumimoji="1" lang="en-US" altLang="zh-TW" dirty="0" smtClean="0"/>
              <a:t>Implement different weights according to keyword’s html tag</a:t>
            </a:r>
          </a:p>
          <a:p>
            <a:r>
              <a:rPr kumimoji="1" lang="en-US" altLang="zh-TW" dirty="0" smtClean="0"/>
              <a:t>Search for the images in a webpage and fetch those images to display on our searched result</a:t>
            </a:r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558608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42913" y="338640"/>
            <a:ext cx="4029075" cy="132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Project Demo</a:t>
            </a:r>
            <a:endParaRPr kumimoji="1"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2500453"/>
            <a:ext cx="6777037" cy="3554856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572" y="776679"/>
            <a:ext cx="6594303" cy="344754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240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8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9000"/>
                    </a14:imgEffect>
                    <a14:imgEffect>
                      <a14:colorTemperature colorTemp="5659"/>
                    </a14:imgEffect>
                    <a14:imgEffect>
                      <a14:saturation sat="0"/>
                    </a14:imgEffect>
                    <a14:imgEffect>
                      <a14:brightnessContrast bright="-9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51" t="33953" r="5877" b="20774"/>
          <a:stretch/>
        </p:blipFill>
        <p:spPr>
          <a:xfrm>
            <a:off x="-158192" y="-391886"/>
            <a:ext cx="12350192" cy="8588829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283368" y="-1588168"/>
            <a:ext cx="978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“</a:t>
            </a:r>
            <a:endParaRPr kumimoji="1" lang="zh-TW" altLang="en-US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23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51" t="4692" r="5877" b="4526"/>
          <a:stretch/>
        </p:blipFill>
        <p:spPr>
          <a:xfrm>
            <a:off x="4096463" y="529391"/>
            <a:ext cx="4191452" cy="58452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902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30074"/>
            <a:ext cx="799329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11516" y="1547106"/>
            <a:ext cx="10515600" cy="352721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TW" sz="700" b="1" dirty="0">
              <a:latin typeface="+mj-lt"/>
            </a:endParaRPr>
          </a:p>
          <a:p>
            <a:pPr marL="0" indent="0">
              <a:buNone/>
            </a:pPr>
            <a:endParaRPr lang="en-US" altLang="zh-TW" sz="3600" dirty="0" smtClean="0">
              <a:latin typeface="+mj-lt"/>
            </a:endParaRPr>
          </a:p>
          <a:p>
            <a:pPr marL="0" indent="0">
              <a:buNone/>
            </a:pPr>
            <a:r>
              <a:rPr lang="en-US" altLang="zh-TW" sz="3600" dirty="0" smtClean="0">
                <a:latin typeface="+mj-lt"/>
              </a:rPr>
              <a:t>Can’t </a:t>
            </a:r>
            <a:r>
              <a:rPr lang="en-US" altLang="zh-TW" sz="3600" dirty="0">
                <a:latin typeface="+mj-lt"/>
              </a:rPr>
              <a:t>you </a:t>
            </a:r>
            <a:endParaRPr lang="en-US" altLang="zh-TW" sz="3600" dirty="0" smtClean="0">
              <a:latin typeface="+mj-lt"/>
            </a:endParaRPr>
          </a:p>
          <a:p>
            <a:pPr marL="0" indent="0">
              <a:buNone/>
            </a:pPr>
            <a:r>
              <a:rPr lang="en-US" altLang="zh-TW" sz="6000" b="1" dirty="0" smtClean="0">
                <a:latin typeface="+mj-lt"/>
              </a:rPr>
              <a:t>FIND THE RECIPE </a:t>
            </a:r>
          </a:p>
          <a:p>
            <a:pPr marL="0" indent="0">
              <a:buNone/>
            </a:pPr>
            <a:r>
              <a:rPr lang="en-US" altLang="zh-TW" sz="3600" dirty="0" smtClean="0">
                <a:latin typeface="+mj-lt"/>
              </a:rPr>
              <a:t>that you wish to have?</a:t>
            </a:r>
            <a:br>
              <a:rPr lang="en-US" altLang="zh-TW" sz="3600" dirty="0" smtClean="0">
                <a:latin typeface="+mj-lt"/>
              </a:rPr>
            </a:br>
            <a:r>
              <a:rPr lang="en-US" altLang="zh-TW" sz="3600" dirty="0" smtClean="0">
                <a:latin typeface="+mj-lt"/>
              </a:rPr>
              <a:t>							 </a:t>
            </a:r>
            <a:endParaRPr lang="en-US" altLang="zh-TW" sz="3600" dirty="0">
              <a:latin typeface="+mj-lt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283368" y="-1588168"/>
            <a:ext cx="978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 smtClean="0"/>
              <a:t>“</a:t>
            </a:r>
            <a:endParaRPr kumimoji="1"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610463" y="1941094"/>
            <a:ext cx="401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 smtClean="0"/>
              <a:t>“</a:t>
            </a:r>
            <a:endParaRPr lang="en-US" altLang="zh-TW" sz="4000" b="1" dirty="0"/>
          </a:p>
        </p:txBody>
      </p:sp>
      <p:sp>
        <p:nvSpPr>
          <p:cNvPr id="7" name="文字方塊 6"/>
          <p:cNvSpPr txBox="1"/>
          <p:nvPr/>
        </p:nvSpPr>
        <p:spPr>
          <a:xfrm>
            <a:off x="6269316" y="4366430"/>
            <a:ext cx="401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b="1" dirty="0" smtClean="0"/>
              <a:t>“</a:t>
            </a:r>
            <a:endParaRPr lang="en-US" altLang="zh-TW" sz="4000" b="1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7231">
            <a:off x="7817059" y="-201739"/>
            <a:ext cx="4931972" cy="720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90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038974" y="204703"/>
            <a:ext cx="4082716" cy="132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67073" y="204704"/>
            <a:ext cx="4220077" cy="1325563"/>
          </a:xfrm>
        </p:spPr>
        <p:txBody>
          <a:bodyPr/>
          <a:lstStyle/>
          <a:p>
            <a:r>
              <a:rPr lang="en-US" altLang="zh-TW" dirty="0" smtClean="0"/>
              <a:t>Motivation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038974" y="1825625"/>
            <a:ext cx="4448176" cy="4351338"/>
          </a:xfrm>
        </p:spPr>
        <p:txBody>
          <a:bodyPr/>
          <a:lstStyle/>
          <a:p>
            <a:r>
              <a:rPr lang="en-US" altLang="zh-TW" dirty="0"/>
              <a:t>W</a:t>
            </a:r>
            <a:r>
              <a:rPr lang="en-US" altLang="zh-TW" dirty="0" smtClean="0"/>
              <a:t>e are always frustrated about choosing what to eat for our meal. With this search engine, we ought to get some inspiration.</a:t>
            </a:r>
          </a:p>
          <a:p>
            <a:r>
              <a:rPr lang="en-US" altLang="zh-TW" dirty="0"/>
              <a:t>W</a:t>
            </a:r>
            <a:r>
              <a:rPr lang="en-US" altLang="zh-TW" dirty="0" smtClean="0"/>
              <a:t>e can get many similar recipes, and get the best one by ranking the list with some weights. 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alphaModFix amt="5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44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4826" y="338640"/>
            <a:ext cx="5746584" cy="132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Accomplished stage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>
            <a:normAutofit/>
          </a:bodyPr>
          <a:lstStyle/>
          <a:p>
            <a:r>
              <a:rPr lang="en-US" altLang="zh-TW" b="1" dirty="0" smtClean="0"/>
              <a:t>Stage 1</a:t>
            </a:r>
            <a:r>
              <a:rPr lang="en-US" altLang="zh-TW" dirty="0" smtClean="0"/>
              <a:t>: Get the google search result by the keyword (Google Query)</a:t>
            </a:r>
          </a:p>
          <a:p>
            <a:r>
              <a:rPr lang="en-US" altLang="zh-TW" b="1" dirty="0" smtClean="0"/>
              <a:t>Stage 2</a:t>
            </a:r>
            <a:r>
              <a:rPr lang="en-US" altLang="zh-TW" dirty="0" smtClean="0"/>
              <a:t>: Get the children webpages of the google search results (Google Query)</a:t>
            </a:r>
          </a:p>
          <a:p>
            <a:pPr lvl="1"/>
            <a:r>
              <a:rPr lang="en-US" altLang="zh-TW" dirty="0" smtClean="0"/>
              <a:t>Based </a:t>
            </a:r>
            <a:r>
              <a:rPr lang="en-US" altLang="zh-TW" dirty="0"/>
              <a:t>on code provided by TA, we have written the "</a:t>
            </a:r>
            <a:r>
              <a:rPr lang="en-US" altLang="zh-TW" dirty="0" err="1" smtClean="0"/>
              <a:t>getLinkScore</a:t>
            </a:r>
            <a:r>
              <a:rPr lang="en-US" altLang="zh-TW" dirty="0" smtClean="0"/>
              <a:t>" </a:t>
            </a:r>
            <a:r>
              <a:rPr lang="en-US" altLang="zh-TW" dirty="0"/>
              <a:t>object to get all the children webpages and their grandchildren webpages out of the search results by Google</a:t>
            </a:r>
            <a:r>
              <a:rPr lang="en-US" altLang="zh-TW" dirty="0" smtClean="0"/>
              <a:t>.</a:t>
            </a:r>
          </a:p>
          <a:p>
            <a:r>
              <a:rPr lang="en-US" altLang="zh-TW" b="1" dirty="0"/>
              <a:t>Stage 3</a:t>
            </a:r>
            <a:r>
              <a:rPr lang="en-US" altLang="zh-TW" dirty="0"/>
              <a:t>: Build the keyword list which contains the similar keywords and weight them(Keyword, </a:t>
            </a:r>
            <a:r>
              <a:rPr lang="en-US" altLang="zh-TW" dirty="0" err="1"/>
              <a:t>KeywordList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We have build a list of food that have different weights, ranging from chicken, pork, beef to seafood and so on. We also allow users to input different keywords as well as the ingredients </a:t>
            </a:r>
            <a:r>
              <a:rPr lang="en-US" altLang="zh-TW" dirty="0" smtClean="0"/>
              <a:t>on </a:t>
            </a:r>
            <a:r>
              <a:rPr lang="en-US" altLang="zh-TW" dirty="0"/>
              <a:t>their </a:t>
            </a:r>
            <a:r>
              <a:rPr lang="en-US" altLang="zh-TW" dirty="0" smtClean="0"/>
              <a:t>own.</a:t>
            </a:r>
          </a:p>
          <a:p>
            <a:pPr marL="0" indent="0">
              <a:buNone/>
            </a:pP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3932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24826" y="338640"/>
            <a:ext cx="5746584" cy="132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Accomplished stage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2178551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TW" b="1" dirty="0" smtClean="0"/>
              <a:t>Stage 4</a:t>
            </a:r>
            <a:r>
              <a:rPr lang="en-US" altLang="zh-TW" dirty="0" smtClean="0"/>
              <a:t>: Rank and sort(Index, </a:t>
            </a:r>
            <a:r>
              <a:rPr lang="en-US" altLang="zh-TW" dirty="0" err="1" smtClean="0"/>
              <a:t>GoogleQuery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KeywordHeap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KeywordComparator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/>
              <a:t>Given the weights and the keywords, we can then store the </a:t>
            </a:r>
            <a:r>
              <a:rPr lang="en-US" altLang="zh-TW" dirty="0" err="1"/>
              <a:t>url</a:t>
            </a:r>
            <a:r>
              <a:rPr lang="en-US" altLang="zh-TW" dirty="0"/>
              <a:t>, title and </a:t>
            </a:r>
            <a:r>
              <a:rPr lang="en-US" altLang="zh-TW" dirty="0" err="1"/>
              <a:t>weigthed</a:t>
            </a:r>
            <a:r>
              <a:rPr lang="en-US" altLang="zh-TW" dirty="0"/>
              <a:t> score into </a:t>
            </a:r>
            <a:r>
              <a:rPr lang="en-US" altLang="zh-TW" dirty="0" err="1"/>
              <a:t>Hashmap</a:t>
            </a:r>
            <a:r>
              <a:rPr lang="en-US" altLang="zh-TW" dirty="0"/>
              <a:t>.</a:t>
            </a:r>
            <a:endParaRPr lang="en-US" altLang="zh-TW" dirty="0" smtClean="0"/>
          </a:p>
          <a:p>
            <a:r>
              <a:rPr lang="en-US" altLang="zh-TW" b="1" dirty="0" smtClean="0"/>
              <a:t>Stage 5</a:t>
            </a:r>
            <a:r>
              <a:rPr lang="en-US" altLang="zh-TW" dirty="0" smtClean="0"/>
              <a:t>: Show the result on website(</a:t>
            </a:r>
            <a:r>
              <a:rPr lang="en-US" altLang="zh-TW" dirty="0" err="1" smtClean="0"/>
              <a:t>Search.jsp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googleitem.jsp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/>
              <a:t>We have leveraged </a:t>
            </a:r>
            <a:r>
              <a:rPr lang="en-US" altLang="zh-TW" dirty="0" err="1"/>
              <a:t>jsp</a:t>
            </a:r>
            <a:r>
              <a:rPr lang="en-US" altLang="zh-TW" dirty="0"/>
              <a:t> to output our results onto html.</a:t>
            </a:r>
            <a:endParaRPr lang="en-US" altLang="zh-TW" dirty="0" smtClean="0"/>
          </a:p>
          <a:p>
            <a:pPr marL="0" indent="0">
              <a:buNone/>
            </a:pP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650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24826" y="338640"/>
            <a:ext cx="5190124" cy="132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Scoring Formula</a:t>
            </a:r>
            <a:endParaRPr kumimoji="1"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1268185" y="2270791"/>
            <a:ext cx="42896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b="1" dirty="0" smtClean="0"/>
              <a:t>Webpage’s Score </a:t>
            </a:r>
            <a:br>
              <a:rPr kumimoji="1" lang="en-US" altLang="zh-TW" sz="2800" b="1" dirty="0" smtClean="0"/>
            </a:br>
            <a:r>
              <a:rPr kumimoji="1" lang="en-US" altLang="zh-TW" sz="2800" b="1" dirty="0" smtClean="0"/>
              <a:t>= </a:t>
            </a:r>
            <a:endParaRPr kumimoji="1" lang="zh-TW" altLang="en-US" sz="2800" b="1" dirty="0"/>
          </a:p>
        </p:txBody>
      </p:sp>
      <p:sp>
        <p:nvSpPr>
          <p:cNvPr id="6" name="文字方塊 5"/>
          <p:cNvSpPr txBox="1"/>
          <p:nvPr/>
        </p:nvSpPr>
        <p:spPr>
          <a:xfrm>
            <a:off x="1439634" y="2730163"/>
            <a:ext cx="75914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dirty="0"/>
              <a:t> </a:t>
            </a:r>
            <a:r>
              <a:rPr kumimoji="1" lang="en-US" altLang="zh-TW" sz="2800" dirty="0" smtClean="0"/>
              <a:t>  Webpage’s score itself </a:t>
            </a:r>
            <a:br>
              <a:rPr kumimoji="1" lang="en-US" altLang="zh-TW" sz="2800" dirty="0" smtClean="0"/>
            </a:br>
            <a:r>
              <a:rPr kumimoji="1" lang="en-US" altLang="zh-TW" sz="2800" dirty="0" smtClean="0"/>
              <a:t>+ </a:t>
            </a:r>
            <a:r>
              <a:rPr kumimoji="1" lang="en-US" altLang="zh-TW" sz="2800" dirty="0"/>
              <a:t>Children sub webpage's </a:t>
            </a:r>
            <a:r>
              <a:rPr kumimoji="1" lang="en-US" altLang="zh-TW" sz="2800" dirty="0" smtClean="0"/>
              <a:t>score </a:t>
            </a:r>
            <a:br>
              <a:rPr kumimoji="1" lang="en-US" altLang="zh-TW" sz="2800" dirty="0" smtClean="0"/>
            </a:br>
            <a:r>
              <a:rPr kumimoji="1" lang="en-US" altLang="zh-TW" sz="2800" dirty="0" smtClean="0"/>
              <a:t>+ </a:t>
            </a:r>
            <a:r>
              <a:rPr kumimoji="1" lang="en-US" altLang="zh-TW" sz="2800" dirty="0"/>
              <a:t>Grandchildren sub webpage's score</a:t>
            </a:r>
            <a:endParaRPr kumimoji="1" lang="zh-TW" altLang="en-US" sz="2800" dirty="0"/>
          </a:p>
          <a:p>
            <a:endParaRPr kumimoji="1" lang="zh-TW" altLang="en-US" sz="2800" dirty="0"/>
          </a:p>
          <a:p>
            <a:endParaRPr kumimoji="1" lang="zh-TW" altLang="en-US" sz="2800" dirty="0"/>
          </a:p>
        </p:txBody>
      </p:sp>
      <p:sp>
        <p:nvSpPr>
          <p:cNvPr id="8" name="文字方塊 7"/>
          <p:cNvSpPr txBox="1"/>
          <p:nvPr/>
        </p:nvSpPr>
        <p:spPr>
          <a:xfrm flipH="1">
            <a:off x="1219099" y="5135170"/>
            <a:ext cx="6432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smtClean="0"/>
              <a:t>Score =</a:t>
            </a:r>
            <a:endParaRPr lang="zh-TW" altLang="en-US" sz="2800" b="1" dirty="0"/>
          </a:p>
        </p:txBody>
      </p:sp>
      <p:sp>
        <p:nvSpPr>
          <p:cNvPr id="11" name="文字方塊 10"/>
          <p:cNvSpPr txBox="1"/>
          <p:nvPr/>
        </p:nvSpPr>
        <p:spPr>
          <a:xfrm flipH="1">
            <a:off x="2762201" y="4657166"/>
            <a:ext cx="44658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The count of certain keyword appears in the content of a page’s source code </a:t>
            </a:r>
            <a:endParaRPr lang="zh-TW" altLang="en-US" sz="2800" dirty="0"/>
          </a:p>
        </p:txBody>
      </p:sp>
      <p:sp>
        <p:nvSpPr>
          <p:cNvPr id="13" name="文字方塊 12"/>
          <p:cNvSpPr txBox="1"/>
          <p:nvPr/>
        </p:nvSpPr>
        <p:spPr>
          <a:xfrm flipH="1">
            <a:off x="8171445" y="5088053"/>
            <a:ext cx="29006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Keyword’s Weight</a:t>
            </a:r>
            <a:endParaRPr lang="zh-TW" altLang="en-US" sz="2800" dirty="0"/>
          </a:p>
        </p:txBody>
      </p:sp>
      <p:sp>
        <p:nvSpPr>
          <p:cNvPr id="14" name="文字方塊 13"/>
          <p:cNvSpPr txBox="1"/>
          <p:nvPr/>
        </p:nvSpPr>
        <p:spPr>
          <a:xfrm flipH="1">
            <a:off x="7439724" y="5054547"/>
            <a:ext cx="29006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x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2963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-1710464" y="5005251"/>
            <a:ext cx="5746584" cy="132556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矩形 23"/>
          <p:cNvSpPr/>
          <p:nvPr/>
        </p:nvSpPr>
        <p:spPr>
          <a:xfrm>
            <a:off x="4415657" y="1004489"/>
            <a:ext cx="5094889" cy="1108842"/>
          </a:xfrm>
          <a:prstGeom prst="rect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接點 8"/>
          <p:cNvCxnSpPr/>
          <p:nvPr/>
        </p:nvCxnSpPr>
        <p:spPr>
          <a:xfrm>
            <a:off x="3794234" y="1572048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/>
          <p:cNvCxnSpPr/>
          <p:nvPr/>
        </p:nvCxnSpPr>
        <p:spPr>
          <a:xfrm>
            <a:off x="4246174" y="303085"/>
            <a:ext cx="5" cy="6065977"/>
          </a:xfrm>
          <a:prstGeom prst="line">
            <a:avLst/>
          </a:prstGeom>
          <a:ln w="57150"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614041" y="1151634"/>
            <a:ext cx="2165131" cy="8092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KeywordHeap</a:t>
            </a:r>
            <a:endParaRPr lang="zh-TW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4614039" y="2917374"/>
            <a:ext cx="2165131" cy="8092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b="1" dirty="0" smtClean="0"/>
              <a:t>Index</a:t>
            </a:r>
            <a:endParaRPr lang="zh-TW" altLang="en-US" b="1" dirty="0"/>
          </a:p>
        </p:txBody>
      </p:sp>
      <p:sp>
        <p:nvSpPr>
          <p:cNvPr id="20" name="矩形 19"/>
          <p:cNvSpPr/>
          <p:nvPr/>
        </p:nvSpPr>
        <p:spPr>
          <a:xfrm>
            <a:off x="7147034" y="1151634"/>
            <a:ext cx="2165131" cy="8092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KeywordComparator</a:t>
            </a:r>
            <a:endParaRPr lang="zh-TW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9680026" y="4683113"/>
            <a:ext cx="2165131" cy="8092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Web</a:t>
            </a:r>
            <a:endParaRPr lang="zh-TW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7147034" y="2917373"/>
            <a:ext cx="2165131" cy="8092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GoogleQuery</a:t>
            </a:r>
            <a:endParaRPr lang="zh-TW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9680025" y="1151634"/>
            <a:ext cx="2165131" cy="8092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Keyword</a:t>
            </a:r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4614039" y="4683114"/>
            <a:ext cx="2165131" cy="8092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WebPage</a:t>
            </a:r>
            <a:endParaRPr lang="zh-TW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7147034" y="4683114"/>
            <a:ext cx="2165131" cy="8092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WordCounter</a:t>
            </a:r>
            <a:endParaRPr lang="zh-TW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1660635" y="1132490"/>
            <a:ext cx="2165131" cy="8092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Search.jsp</a:t>
            </a:r>
            <a:endParaRPr lang="en-US" altLang="zh-TW" dirty="0" smtClean="0"/>
          </a:p>
          <a:p>
            <a:pPr algn="ctr"/>
            <a:r>
              <a:rPr lang="en-US" altLang="zh-TW" dirty="0" err="1" smtClean="0"/>
              <a:t>Googleitem.jsp</a:t>
            </a:r>
            <a:endParaRPr lang="zh-TW" altLang="en-US" dirty="0"/>
          </a:p>
        </p:txBody>
      </p:sp>
      <p:cxnSp>
        <p:nvCxnSpPr>
          <p:cNvPr id="35" name="直線接點 34"/>
          <p:cNvCxnSpPr>
            <a:stCxn id="21" idx="0"/>
          </p:cNvCxnSpPr>
          <p:nvPr/>
        </p:nvCxnSpPr>
        <p:spPr>
          <a:xfrm flipH="1" flipV="1">
            <a:off x="10762591" y="4204892"/>
            <a:ext cx="1" cy="4782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接點 37"/>
          <p:cNvCxnSpPr/>
          <p:nvPr/>
        </p:nvCxnSpPr>
        <p:spPr>
          <a:xfrm flipH="1" flipV="1">
            <a:off x="8229595" y="4236426"/>
            <a:ext cx="1" cy="4782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接點 39"/>
          <p:cNvCxnSpPr/>
          <p:nvPr/>
        </p:nvCxnSpPr>
        <p:spPr>
          <a:xfrm flipH="1">
            <a:off x="5696604" y="4204892"/>
            <a:ext cx="5065987" cy="315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接點 52"/>
          <p:cNvCxnSpPr>
            <a:stCxn id="25" idx="0"/>
          </p:cNvCxnSpPr>
          <p:nvPr/>
        </p:nvCxnSpPr>
        <p:spPr>
          <a:xfrm flipH="1" flipV="1">
            <a:off x="5696604" y="4236426"/>
            <a:ext cx="1" cy="44668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直線單箭頭接點 56"/>
          <p:cNvCxnSpPr>
            <a:endCxn id="22" idx="2"/>
          </p:cNvCxnSpPr>
          <p:nvPr/>
        </p:nvCxnSpPr>
        <p:spPr>
          <a:xfrm flipV="1">
            <a:off x="8229594" y="3726670"/>
            <a:ext cx="6" cy="4782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直線單箭頭接點 58"/>
          <p:cNvCxnSpPr>
            <a:endCxn id="18" idx="0"/>
          </p:cNvCxnSpPr>
          <p:nvPr/>
        </p:nvCxnSpPr>
        <p:spPr>
          <a:xfrm>
            <a:off x="5696604" y="2108076"/>
            <a:ext cx="1" cy="80929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肘形接點 61"/>
          <p:cNvCxnSpPr>
            <a:stCxn id="23" idx="2"/>
            <a:endCxn id="22" idx="3"/>
          </p:cNvCxnSpPr>
          <p:nvPr/>
        </p:nvCxnSpPr>
        <p:spPr>
          <a:xfrm rot="5400000">
            <a:off x="9356833" y="1916263"/>
            <a:ext cx="1361091" cy="1450426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直線單箭頭接點 66"/>
          <p:cNvCxnSpPr>
            <a:stCxn id="22" idx="1"/>
            <a:endCxn id="18" idx="3"/>
          </p:cNvCxnSpPr>
          <p:nvPr/>
        </p:nvCxnSpPr>
        <p:spPr>
          <a:xfrm flipH="1">
            <a:off x="6779170" y="3322022"/>
            <a:ext cx="367864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肘形接點 68"/>
          <p:cNvCxnSpPr>
            <a:stCxn id="18" idx="1"/>
          </p:cNvCxnSpPr>
          <p:nvPr/>
        </p:nvCxnSpPr>
        <p:spPr>
          <a:xfrm rot="10800000">
            <a:off x="2743201" y="1963559"/>
            <a:ext cx="1870838" cy="1358464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肘形接點 71"/>
          <p:cNvCxnSpPr>
            <a:stCxn id="23" idx="0"/>
          </p:cNvCxnSpPr>
          <p:nvPr/>
        </p:nvCxnSpPr>
        <p:spPr>
          <a:xfrm rot="16200000" flipH="1" flipV="1">
            <a:off x="6751582" y="-2856747"/>
            <a:ext cx="2628" cy="8019390"/>
          </a:xfrm>
          <a:prstGeom prst="bentConnector3">
            <a:avLst>
              <a:gd name="adj1" fmla="val -21496651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文字方塊 1"/>
          <p:cNvSpPr txBox="1"/>
          <p:nvPr/>
        </p:nvSpPr>
        <p:spPr>
          <a:xfrm>
            <a:off x="1746782" y="3704171"/>
            <a:ext cx="1992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u="sng" dirty="0" smtClean="0"/>
              <a:t>Front-End</a:t>
            </a:r>
            <a:endParaRPr kumimoji="1" lang="zh-TW" altLang="en-US" u="sng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10175327" y="3507099"/>
            <a:ext cx="2188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u="sng" dirty="0" smtClean="0"/>
              <a:t>Back-End</a:t>
            </a:r>
            <a:endParaRPr kumimoji="1" lang="zh-TW" altLang="en-US" u="sng" dirty="0"/>
          </a:p>
        </p:txBody>
      </p:sp>
      <p:sp>
        <p:nvSpPr>
          <p:cNvPr id="29" name="標題 1"/>
          <p:cNvSpPr>
            <a:spLocks noGrp="1"/>
          </p:cNvSpPr>
          <p:nvPr>
            <p:ph type="title"/>
          </p:nvPr>
        </p:nvSpPr>
        <p:spPr>
          <a:xfrm>
            <a:off x="433384" y="5043499"/>
            <a:ext cx="10515600" cy="1325563"/>
          </a:xfrm>
        </p:spPr>
        <p:txBody>
          <a:bodyPr/>
          <a:lstStyle/>
          <a:p>
            <a:r>
              <a:rPr lang="en-US" altLang="zh-TW" dirty="0" smtClean="0"/>
              <a:t>Class Diagram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3335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Search Examples</a:t>
            </a:r>
            <a:endParaRPr kumimoji="1"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2" y="1447800"/>
            <a:ext cx="10333860" cy="49530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148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340</Words>
  <Application>Microsoft Macintosh PowerPoint</Application>
  <PresentationFormat>寬螢幕</PresentationFormat>
  <Paragraphs>55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新細明體</vt:lpstr>
      <vt:lpstr>Arial</vt:lpstr>
      <vt:lpstr>Office 佈景主題</vt:lpstr>
      <vt:lpstr>Reciperian</vt:lpstr>
      <vt:lpstr>PowerPoint 簡報</vt:lpstr>
      <vt:lpstr>PowerPoint 簡報</vt:lpstr>
      <vt:lpstr>Motivation</vt:lpstr>
      <vt:lpstr>Accomplished stage</vt:lpstr>
      <vt:lpstr>Accomplished stage</vt:lpstr>
      <vt:lpstr>Scoring Formula</vt:lpstr>
      <vt:lpstr>Class Diagram</vt:lpstr>
      <vt:lpstr>Search Examples</vt:lpstr>
      <vt:lpstr>Search Examples</vt:lpstr>
      <vt:lpstr>Potential Improvements</vt:lpstr>
      <vt:lpstr>Project Demo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博文 陳</dc:creator>
  <cp:lastModifiedBy>Microsoft Office 使用者</cp:lastModifiedBy>
  <cp:revision>61</cp:revision>
  <dcterms:created xsi:type="dcterms:W3CDTF">2019-01-16T09:01:01Z</dcterms:created>
  <dcterms:modified xsi:type="dcterms:W3CDTF">2019-01-17T03:03:51Z</dcterms:modified>
</cp:coreProperties>
</file>

<file path=docProps/thumbnail.jpeg>
</file>